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4C6B-C825-6F48-AA89-BD037E9A1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FBD8D4-D131-324B-9243-16C177EB2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8FB60-9A76-1548-9F67-65A6802F6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1F2BF-CAC0-FB44-B439-7F7B81924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6A823-8B6F-884B-9D98-2984CD46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6FCF3-7AA5-D148-9182-07415291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9BD5F-2127-9041-8B94-D0D1E76A5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8B3B7-0DB6-CE41-AD28-7597CDE16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7EE4C-EC56-E94C-9057-F7C6845A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12E8A-F60C-AA4A-8472-E36E570B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8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6867F-0371-7B4C-823A-D313345F4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1B66F-BFFC-F041-871E-F64162034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DF405-B0F0-0A42-9BE8-2657BCD87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25864-22B7-C04D-A8BD-5D095B5AE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10507-D7FD-C042-B54F-1C6D5514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5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48D9F-CB52-D648-A977-40A21C38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DAFC1-5688-8D4C-8584-78CE6EA3D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463DC-3F49-6042-9526-3D81188EE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60F15-663E-AA44-9C80-05E25EB9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ACBE4-499E-1B40-8B4A-2AF13DAB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5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A3B6-9484-B04B-85C2-63AC35EBC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D733D-71F2-774A-B329-CA4C2130D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4E0E8-0DE4-C047-9FAF-03A940E1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8469B-1D16-2043-B920-415D28C1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457EB-E27C-2245-841D-5489B856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6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2FE2-DFC5-2F4A-B7F9-D3135321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AC7F4-1D8B-B745-B89B-1AD71D8A6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26E37-D3A3-8C4B-BA85-9D4E96A6F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42475-C797-3042-8A27-0BCD6304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C3A2F-FC9F-2441-B77C-BEEEEC9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085AE-2FC7-594A-8067-4FF5C1021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AC6D-6339-204C-9DEF-352CF3573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D85EF-1089-D247-8EE6-6629CC056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1E86F-237B-7340-86EE-36C5ED972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2C66C5-C58E-5A42-8384-E10E6FCD0C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B1FD6B-BEEF-294D-AE46-4AE635411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29D4BE-5C52-144D-8175-C9A18CA41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5413D-F39B-7D48-B3D6-38D8F297B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0FA2F0-0298-8647-8BB7-32AA7EBDD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9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40EE7-F973-614D-9976-EB314526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7D0099-DF73-E749-B7F4-0A9F2AAE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C143C6-C7FA-8844-89F9-F5488F00A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5CEC1-2073-6A49-8D14-F86F13B5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B36A33-CA5D-CC41-9AF7-0EBBA35F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F0F824-5297-3D4C-B3E2-2FCC154E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1CC9-DB8C-FB4F-B353-7BF67B3F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3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D204-95D3-3C4E-B616-11D4FB689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1CE24-0E9F-9F42-883E-5B5F4C074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AE575-6CEC-434F-B651-716E72CD2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00BB6-4A99-2341-B6FD-08D88B3A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F29-AB6D-CC47-83F9-228C035E7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2D0ED-4987-6E46-97CF-C412AD37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2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0FD82-75F9-9E4D-9B19-2C025A77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4D98F-F341-B243-AF2F-39746840C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D7981-6C14-CC4C-9F77-B59ABCB86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50D13-AD92-F143-A8A5-ADD1C0F8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55A1A-EDB7-5F47-A842-8EE8810B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C837B-2511-D940-A564-90246CF3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8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57A31-3A98-AA47-A8AA-C7A1DCB80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8655C-3D43-DB4A-84D7-14A52A057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9947B-83E3-6D49-9626-C92BD1BF32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D8D48-DD46-3A47-A5C6-3695FD7C39D2}" type="datetimeFigureOut">
              <a:rPr lang="en-US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FE55E-7A21-CF40-ADC9-F56379584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2D29-EB0C-6B44-8820-4A754D4D7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8DCC-F1FB-C843-9B2F-D87143D4B5D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2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372F7-C5A0-5C40-9823-4C90B0B55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>
                <a:solidFill>
                  <a:schemeClr val="accent1"/>
                </a:solidFill>
              </a:rPr>
              <a:t>Describing Objects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66693-64A7-D84B-B8C1-75EA387FDB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4400" b="1">
                <a:solidFill>
                  <a:schemeClr val="accent2">
                    <a:lumMod val="75000"/>
                  </a:schemeClr>
                </a:solidFill>
              </a:rPr>
              <a:t>B.COM 1</a:t>
            </a:r>
          </a:p>
          <a:p>
            <a:r>
              <a:rPr lang="en-IN" sz="4400" b="1">
                <a:solidFill>
                  <a:schemeClr val="accent2">
                    <a:lumMod val="75000"/>
                  </a:schemeClr>
                </a:solidFill>
              </a:rPr>
              <a:t>SEM 1</a:t>
            </a:r>
            <a:endParaRPr lang="en-US" sz="4400" b="1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3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2AAB0-B9E8-BF47-9724-AEA44D99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E8FBC0B-BA23-8A49-B761-28A08DD9BC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0534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4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10D8C-16C0-1745-A7A6-A34AEE8D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22F51D3-86AC-9E41-BCBD-1CA5F26AC9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60559" cy="703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1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0E3A-DDB5-5A47-B0E2-F3D3378C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545F4EC-E350-B340-9866-00F8E7AB0B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2979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7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65E4-BD93-E947-8886-229F50EC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083A422-FC93-F844-83FF-85FDEA573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7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87DA-C9FA-9146-A2CC-2FF97F98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59699B8-C321-F94A-8F3C-091316145C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813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3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2CF4-A558-5348-BCA7-DC86F63D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D83AD2E-86CC-394C-8939-C509720A8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29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0958E-4F52-DC4E-B01A-3EE63AF1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EB97C90-BFAB-E24F-8855-82E8AA4DF7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01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54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9DE8-6E30-6942-927A-D2832CC5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105A8D1-BB90-5048-BD61-BDB076DAD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079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2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Describing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Objects</dc:title>
  <dc:creator>sgrsawant55@gmail.com</dc:creator>
  <cp:lastModifiedBy>sgrsawant55@gmail.com</cp:lastModifiedBy>
  <cp:revision>3</cp:revision>
  <dcterms:created xsi:type="dcterms:W3CDTF">2019-10-21T16:04:28Z</dcterms:created>
  <dcterms:modified xsi:type="dcterms:W3CDTF">2019-11-12T14:18:04Z</dcterms:modified>
</cp:coreProperties>
</file>